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DC80E0-FB68-46D4-B4E1-9E2174258590}" v="1" dt="2026-07-02T08:03:24.57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8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Flores" userId="7c7a59cdd3211e43" providerId="LiveId" clId="{1AA328DD-6DA2-42D6-B73E-CAA09EEE750E}"/>
    <pc:docChg chg="modSld">
      <pc:chgData name="Ana Flores" userId="7c7a59cdd3211e43" providerId="LiveId" clId="{1AA328DD-6DA2-42D6-B73E-CAA09EEE750E}" dt="2026-07-02T08:07:42.970" v="39" actId="1076"/>
      <pc:docMkLst>
        <pc:docMk/>
      </pc:docMkLst>
      <pc:sldChg chg="addSp modSp mod">
        <pc:chgData name="Ana Flores" userId="7c7a59cdd3211e43" providerId="LiveId" clId="{1AA328DD-6DA2-42D6-B73E-CAA09EEE750E}" dt="2026-07-02T08:05:22.364" v="33" actId="1076"/>
        <pc:sldMkLst>
          <pc:docMk/>
          <pc:sldMk cId="0" sldId="256"/>
        </pc:sldMkLst>
        <pc:spChg chg="add mod">
          <ac:chgData name="Ana Flores" userId="7c7a59cdd3211e43" providerId="LiveId" clId="{1AA328DD-6DA2-42D6-B73E-CAA09EEE750E}" dt="2026-07-02T08:05:22.364" v="33" actId="1076"/>
          <ac:spMkLst>
            <pc:docMk/>
            <pc:sldMk cId="0" sldId="256"/>
            <ac:spMk id="2" creationId="{D3DB4919-894D-336D-D103-DEE4E00A14E2}"/>
          </ac:spMkLst>
        </pc:spChg>
      </pc:sldChg>
      <pc:sldChg chg="addSp modSp mod">
        <pc:chgData name="Ana Flores" userId="7c7a59cdd3211e43" providerId="LiveId" clId="{1AA328DD-6DA2-42D6-B73E-CAA09EEE750E}" dt="2026-07-02T08:07:42.970" v="39" actId="1076"/>
        <pc:sldMkLst>
          <pc:docMk/>
          <pc:sldMk cId="0" sldId="257"/>
        </pc:sldMkLst>
        <pc:spChg chg="add mod">
          <ac:chgData name="Ana Flores" userId="7c7a59cdd3211e43" providerId="LiveId" clId="{1AA328DD-6DA2-42D6-B73E-CAA09EEE750E}" dt="2026-07-02T08:07:42.970" v="39" actId="1076"/>
          <ac:spMkLst>
            <pc:docMk/>
            <pc:sldMk cId="0" sldId="257"/>
            <ac:spMk id="4" creationId="{802F0193-BF15-A642-C0B5-8357A03D5186}"/>
          </ac:spMkLst>
        </pc:spChg>
        <pc:picChg chg="mod">
          <ac:chgData name="Ana Flores" userId="7c7a59cdd3211e43" providerId="LiveId" clId="{1AA328DD-6DA2-42D6-B73E-CAA09EEE750E}" dt="2026-07-02T08:06:22.283" v="34" actId="14100"/>
          <ac:picMkLst>
            <pc:docMk/>
            <pc:sldMk cId="0" sldId="257"/>
            <ac:picMk id="3" creationId="{FAEF8E01-0C80-4F7E-A57C-B4E7CA7DC61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Marcador de texto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Texto del título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Marcador de texto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Texto del título</a:t>
            </a:r>
          </a:p>
        </p:txBody>
      </p:sp>
      <p:sp>
        <p:nvSpPr>
          <p:cNvPr id="83" name="Marcador de posición de imagen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004CAFF-F841-4FB3-B888-758C240EC5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250"/>
          <a:stretch/>
        </p:blipFill>
        <p:spPr>
          <a:xfrm>
            <a:off x="-1" y="0"/>
            <a:ext cx="12344399" cy="6858000"/>
          </a:xfrm>
          <a:prstGeom prst="rect">
            <a:avLst/>
          </a:prstGeom>
        </p:spPr>
      </p:pic>
      <p:sp>
        <p:nvSpPr>
          <p:cNvPr id="94" name="Subtítulo 2"/>
          <p:cNvSpPr txBox="1">
            <a:spLocks noGrp="1"/>
          </p:cNvSpPr>
          <p:nvPr>
            <p:ph type="subTitle" sz="half" idx="1"/>
          </p:nvPr>
        </p:nvSpPr>
        <p:spPr>
          <a:xfrm>
            <a:off x="323047" y="4414104"/>
            <a:ext cx="7159084" cy="2217607"/>
          </a:xfrm>
          <a:prstGeom prst="rect">
            <a:avLst/>
          </a:prstGeom>
        </p:spPr>
        <p:txBody>
          <a:bodyPr/>
          <a:lstStyle/>
          <a:p>
            <a:pPr algn="l"/>
            <a:r>
              <a:rPr b="1" dirty="0">
                <a:solidFill>
                  <a:schemeClr val="bg1"/>
                </a:solidFill>
              </a:rPr>
              <a:t>TITULO MUYUSCULAS CALIBRI 24 NEGRITA</a:t>
            </a:r>
            <a:endParaRPr dirty="0">
              <a:solidFill>
                <a:schemeClr val="bg1"/>
              </a:solidFill>
            </a:endParaRPr>
          </a:p>
          <a:p>
            <a:pPr algn="l">
              <a:defRPr sz="1600"/>
            </a:pPr>
            <a:endParaRPr dirty="0">
              <a:solidFill>
                <a:schemeClr val="bg1"/>
              </a:solidFill>
            </a:endParaRPr>
          </a:p>
          <a:p>
            <a:pPr algn="l">
              <a:defRPr sz="1600"/>
            </a:pPr>
            <a:r>
              <a:rPr dirty="0">
                <a:solidFill>
                  <a:schemeClr val="bg1"/>
                </a:solidFill>
              </a:rPr>
              <a:t>AUTORES: </a:t>
            </a:r>
            <a:r>
              <a:rPr dirty="0" err="1">
                <a:solidFill>
                  <a:schemeClr val="bg1"/>
                </a:solidFill>
              </a:rPr>
              <a:t>Nombre</a:t>
            </a:r>
            <a:r>
              <a:rPr dirty="0">
                <a:solidFill>
                  <a:schemeClr val="bg1"/>
                </a:solidFill>
              </a:rPr>
              <a:t> APELLIDO / </a:t>
            </a:r>
            <a:r>
              <a:rPr dirty="0" err="1">
                <a:solidFill>
                  <a:schemeClr val="bg1"/>
                </a:solidFill>
              </a:rPr>
              <a:t>Nombre</a:t>
            </a:r>
            <a:r>
              <a:rPr dirty="0">
                <a:solidFill>
                  <a:schemeClr val="bg1"/>
                </a:solidFill>
              </a:rPr>
              <a:t> APELLIDO / </a:t>
            </a:r>
            <a:r>
              <a:rPr dirty="0" err="1">
                <a:solidFill>
                  <a:schemeClr val="bg1"/>
                </a:solidFill>
              </a:rPr>
              <a:t>Nombre</a:t>
            </a:r>
            <a:r>
              <a:rPr dirty="0">
                <a:solidFill>
                  <a:schemeClr val="bg1"/>
                </a:solidFill>
              </a:rPr>
              <a:t> APELLIDO Calibri 16</a:t>
            </a:r>
          </a:p>
          <a:p>
            <a:pPr algn="l">
              <a:defRPr sz="1400"/>
            </a:pPr>
            <a:endParaRPr dirty="0">
              <a:solidFill>
                <a:schemeClr val="bg1"/>
              </a:solidFill>
            </a:endParaRPr>
          </a:p>
          <a:p>
            <a:pPr algn="l">
              <a:defRPr sz="1400"/>
            </a:pPr>
            <a:r>
              <a:rPr dirty="0" err="1">
                <a:solidFill>
                  <a:schemeClr val="bg1"/>
                </a:solidFill>
              </a:rPr>
              <a:t>Cátedra</a:t>
            </a:r>
            <a:r>
              <a:rPr dirty="0">
                <a:solidFill>
                  <a:schemeClr val="bg1"/>
                </a:solidFill>
              </a:rPr>
              <a:t> / Instituto / Centro de </a:t>
            </a:r>
            <a:r>
              <a:rPr dirty="0" err="1">
                <a:solidFill>
                  <a:schemeClr val="bg1"/>
                </a:solidFill>
              </a:rPr>
              <a:t>Investigación</a:t>
            </a:r>
            <a:r>
              <a:rPr dirty="0">
                <a:solidFill>
                  <a:schemeClr val="bg1"/>
                </a:solidFill>
              </a:rPr>
              <a:t>: Calibri 14  </a:t>
            </a:r>
          </a:p>
          <a:p>
            <a:pPr algn="l">
              <a:defRPr sz="1400"/>
            </a:pPr>
            <a:r>
              <a:rPr dirty="0" err="1">
                <a:solidFill>
                  <a:schemeClr val="bg1"/>
                </a:solidFill>
              </a:rPr>
              <a:t>Facultad</a:t>
            </a:r>
            <a:r>
              <a:rPr dirty="0">
                <a:solidFill>
                  <a:schemeClr val="bg1"/>
                </a:solidFill>
              </a:rPr>
              <a:t> - Universidad: Calibri 14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3DB4919-894D-336D-D103-DEE4E00A14E2}"/>
              </a:ext>
            </a:extLst>
          </p:cNvPr>
          <p:cNvSpPr txBox="1"/>
          <p:nvPr/>
        </p:nvSpPr>
        <p:spPr>
          <a:xfrm>
            <a:off x="900953" y="3536577"/>
            <a:ext cx="5023168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PY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FADA , Campus UNA- PARAGUAY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AEF8E01-0C80-4F7E-A57C-B4E7CA7DC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7" y="198017"/>
            <a:ext cx="4958704" cy="58707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02F0193-BF15-A642-C0B5-8357A03D5186}"/>
              </a:ext>
            </a:extLst>
          </p:cNvPr>
          <p:cNvSpPr txBox="1"/>
          <p:nvPr/>
        </p:nvSpPr>
        <p:spPr>
          <a:xfrm>
            <a:off x="7883771" y="6266330"/>
            <a:ext cx="4308229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PY" sz="2400" b="1" i="0" u="none" strike="noStrike" cap="none" spc="0" normalizeH="0" baseline="0" dirty="0">
                <a:ln>
                  <a:noFill/>
                </a:ln>
                <a:solidFill>
                  <a:srgbClr val="FF99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FADA , Campus UNA- PARAGUAY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43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Flores</dc:creator>
  <cp:lastModifiedBy>Ana Flores</cp:lastModifiedBy>
  <cp:revision>2</cp:revision>
  <dcterms:modified xsi:type="dcterms:W3CDTF">2026-07-02T08:07:47Z</dcterms:modified>
</cp:coreProperties>
</file>