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rial Bold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</p:embeddedFont>
    <p:embeddedFont>
      <p:font typeface="Open San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Flores" userId="7c7a59cdd3211e43" providerId="LiveId" clId="{0B496C0F-9C2A-41BD-90BB-FB37F5555302}"/>
    <pc:docChg chg="modSld">
      <pc:chgData name="Ana Flores" userId="7c7a59cdd3211e43" providerId="LiveId" clId="{0B496C0F-9C2A-41BD-90BB-FB37F5555302}" dt="2025-07-23T11:34:20.905" v="37" actId="790"/>
      <pc:docMkLst>
        <pc:docMk/>
      </pc:docMkLst>
      <pc:sldChg chg="modSp mod">
        <pc:chgData name="Ana Flores" userId="7c7a59cdd3211e43" providerId="LiveId" clId="{0B496C0F-9C2A-41BD-90BB-FB37F5555302}" dt="2025-07-23T11:34:20.905" v="37" actId="790"/>
        <pc:sldMkLst>
          <pc:docMk/>
          <pc:sldMk cId="0" sldId="256"/>
        </pc:sldMkLst>
        <pc:spChg chg="mod">
          <ac:chgData name="Ana Flores" userId="7c7a59cdd3211e43" providerId="LiveId" clId="{0B496C0F-9C2A-41BD-90BB-FB37F5555302}" dt="2025-07-23T11:34:20.905" v="37" actId="790"/>
          <ac:spMkLst>
            <pc:docMk/>
            <pc:sldMk cId="0" sldId="25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4990780"/>
            <a:ext cx="12718328" cy="5378027"/>
            <a:chOff x="0" y="0"/>
            <a:chExt cx="7267615" cy="3073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7615" cy="3073158"/>
            </a:xfrm>
            <a:custGeom>
              <a:avLst/>
              <a:gdLst/>
              <a:ahLst/>
              <a:cxnLst/>
              <a:rect l="l" t="t" r="r" b="b"/>
              <a:pathLst>
                <a:path w="7267615" h="3073158">
                  <a:moveTo>
                    <a:pt x="0" y="0"/>
                  </a:moveTo>
                  <a:lnTo>
                    <a:pt x="7267615" y="0"/>
                  </a:lnTo>
                  <a:lnTo>
                    <a:pt x="7267615" y="3073158"/>
                  </a:lnTo>
                  <a:lnTo>
                    <a:pt x="0" y="3073158"/>
                  </a:lnTo>
                  <a:close/>
                </a:path>
              </a:pathLst>
            </a:custGeom>
            <a:gradFill rotWithShape="1">
              <a:gsLst>
                <a:gs pos="0">
                  <a:srgbClr val="4E4933">
                    <a:alpha val="100000"/>
                  </a:srgbClr>
                </a:gs>
                <a:gs pos="100000">
                  <a:srgbClr val="1300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P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7267615" cy="3082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20729" y="3995112"/>
            <a:ext cx="10467271" cy="6922011"/>
            <a:chOff x="0" y="0"/>
            <a:chExt cx="13956361" cy="9229348"/>
          </a:xfrm>
        </p:grpSpPr>
        <p:sp>
          <p:nvSpPr>
            <p:cNvPr id="6" name="Freeform 6"/>
            <p:cNvSpPr/>
            <p:nvPr/>
          </p:nvSpPr>
          <p:spPr>
            <a:xfrm>
              <a:off x="6480370" y="1340905"/>
              <a:ext cx="7475991" cy="7062065"/>
            </a:xfrm>
            <a:custGeom>
              <a:avLst/>
              <a:gdLst/>
              <a:ahLst/>
              <a:cxnLst/>
              <a:rect l="l" t="t" r="r" b="b"/>
              <a:pathLst>
                <a:path w="7475991" h="7062065">
                  <a:moveTo>
                    <a:pt x="0" y="0"/>
                  </a:moveTo>
                  <a:lnTo>
                    <a:pt x="7475991" y="0"/>
                  </a:lnTo>
                  <a:lnTo>
                    <a:pt x="7475991" y="7062065"/>
                  </a:lnTo>
                  <a:lnTo>
                    <a:pt x="0" y="7062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7477" t="-4918" r="-56783" b="-9738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1340905"/>
              <a:ext cx="6496757" cy="7062065"/>
            </a:xfrm>
            <a:custGeom>
              <a:avLst/>
              <a:gdLst/>
              <a:ahLst/>
              <a:cxnLst/>
              <a:rect l="l" t="t" r="r" b="b"/>
              <a:pathLst>
                <a:path w="6496757" h="7062065">
                  <a:moveTo>
                    <a:pt x="0" y="0"/>
                  </a:moveTo>
                  <a:lnTo>
                    <a:pt x="6496757" y="0"/>
                  </a:lnTo>
                  <a:lnTo>
                    <a:pt x="6496757" y="7062065"/>
                  </a:lnTo>
                  <a:lnTo>
                    <a:pt x="0" y="7062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062" t="-4918" r="-58803" b="-9308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AutoShape 8"/>
            <p:cNvSpPr/>
            <p:nvPr/>
          </p:nvSpPr>
          <p:spPr>
            <a:xfrm flipH="1">
              <a:off x="6460634" y="149"/>
              <a:ext cx="36123" cy="9229050"/>
            </a:xfrm>
            <a:prstGeom prst="line">
              <a:avLst/>
            </a:prstGeom>
            <a:ln w="76200" cap="flat">
              <a:solidFill>
                <a:srgbClr val="1300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PY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5971227" y="4090736"/>
              <a:ext cx="1051060" cy="105106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300AD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6329161" y="4220590"/>
              <a:ext cx="460274" cy="791353"/>
            </a:xfrm>
            <a:custGeom>
              <a:avLst/>
              <a:gdLst/>
              <a:ahLst/>
              <a:cxnLst/>
              <a:rect l="l" t="t" r="r" b="b"/>
              <a:pathLst>
                <a:path w="460274" h="791353">
                  <a:moveTo>
                    <a:pt x="0" y="0"/>
                  </a:moveTo>
                  <a:lnTo>
                    <a:pt x="460274" y="0"/>
                  </a:lnTo>
                  <a:lnTo>
                    <a:pt x="460274" y="791353"/>
                  </a:lnTo>
                  <a:lnTo>
                    <a:pt x="0" y="791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24397"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77307" y="430729"/>
            <a:ext cx="9525792" cy="1922231"/>
            <a:chOff x="0" y="0"/>
            <a:chExt cx="12341848" cy="2020531"/>
          </a:xfrm>
        </p:grpSpPr>
        <p:sp>
          <p:nvSpPr>
            <p:cNvPr id="14" name="Freeform 14"/>
            <p:cNvSpPr/>
            <p:nvPr/>
          </p:nvSpPr>
          <p:spPr>
            <a:xfrm>
              <a:off x="4280750" y="0"/>
              <a:ext cx="5115269" cy="2020531"/>
            </a:xfrm>
            <a:custGeom>
              <a:avLst/>
              <a:gdLst/>
              <a:ahLst/>
              <a:cxnLst/>
              <a:rect l="l" t="t" r="r" b="b"/>
              <a:pathLst>
                <a:path w="5115269" h="2020531">
                  <a:moveTo>
                    <a:pt x="0" y="0"/>
                  </a:moveTo>
                  <a:lnTo>
                    <a:pt x="5115269" y="0"/>
                  </a:lnTo>
                  <a:lnTo>
                    <a:pt x="5115269" y="2020531"/>
                  </a:lnTo>
                  <a:lnTo>
                    <a:pt x="0" y="2020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198571" y="148661"/>
              <a:ext cx="3143277" cy="1644982"/>
            </a:xfrm>
            <a:custGeom>
              <a:avLst/>
              <a:gdLst/>
              <a:ahLst/>
              <a:cxnLst/>
              <a:rect l="l" t="t" r="r" b="b"/>
              <a:pathLst>
                <a:path w="3143277" h="1644982">
                  <a:moveTo>
                    <a:pt x="0" y="0"/>
                  </a:moveTo>
                  <a:lnTo>
                    <a:pt x="3143277" y="0"/>
                  </a:lnTo>
                  <a:lnTo>
                    <a:pt x="3143277" y="1644981"/>
                  </a:lnTo>
                  <a:lnTo>
                    <a:pt x="0" y="1644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9198571" y="148661"/>
              <a:ext cx="3143277" cy="1644982"/>
            </a:xfrm>
            <a:custGeom>
              <a:avLst/>
              <a:gdLst/>
              <a:ahLst/>
              <a:cxnLst/>
              <a:rect l="l" t="t" r="r" b="b"/>
              <a:pathLst>
                <a:path w="3143277" h="1644982">
                  <a:moveTo>
                    <a:pt x="0" y="0"/>
                  </a:moveTo>
                  <a:lnTo>
                    <a:pt x="3143277" y="0"/>
                  </a:lnTo>
                  <a:lnTo>
                    <a:pt x="3143277" y="1644981"/>
                  </a:lnTo>
                  <a:lnTo>
                    <a:pt x="0" y="1644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32528" y="335354"/>
              <a:ext cx="2831517" cy="1380365"/>
            </a:xfrm>
            <a:custGeom>
              <a:avLst/>
              <a:gdLst/>
              <a:ahLst/>
              <a:cxnLst/>
              <a:rect l="l" t="t" r="r" b="b"/>
              <a:pathLst>
                <a:path w="2831517" h="1380365">
                  <a:moveTo>
                    <a:pt x="0" y="0"/>
                  </a:moveTo>
                  <a:lnTo>
                    <a:pt x="2831517" y="0"/>
                  </a:lnTo>
                  <a:lnTo>
                    <a:pt x="2831517" y="1380365"/>
                  </a:lnTo>
                  <a:lnTo>
                    <a:pt x="0" y="1380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52776"/>
              <a:ext cx="1832528" cy="1362943"/>
            </a:xfrm>
            <a:custGeom>
              <a:avLst/>
              <a:gdLst/>
              <a:ahLst/>
              <a:cxnLst/>
              <a:rect l="l" t="t" r="r" b="b"/>
              <a:pathLst>
                <a:path w="1832528" h="1362943">
                  <a:moveTo>
                    <a:pt x="0" y="0"/>
                  </a:moveTo>
                  <a:lnTo>
                    <a:pt x="1832528" y="0"/>
                  </a:lnTo>
                  <a:lnTo>
                    <a:pt x="1832528" y="1362943"/>
                  </a:lnTo>
                  <a:lnTo>
                    <a:pt x="0" y="136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65919" y="393669"/>
            <a:ext cx="6460510" cy="3223710"/>
          </a:xfrm>
          <a:custGeom>
            <a:avLst/>
            <a:gdLst/>
            <a:ahLst/>
            <a:cxnLst/>
            <a:rect l="l" t="t" r="r" b="b"/>
            <a:pathLst>
              <a:path w="6460510" h="3223710">
                <a:moveTo>
                  <a:pt x="0" y="0"/>
                </a:moveTo>
                <a:lnTo>
                  <a:pt x="6460510" y="0"/>
                </a:lnTo>
                <a:lnTo>
                  <a:pt x="6460510" y="3223710"/>
                </a:lnTo>
                <a:lnTo>
                  <a:pt x="0" y="32237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3416"/>
            </a:stretch>
          </a:blipFill>
        </p:spPr>
        <p:txBody>
          <a:bodyPr/>
          <a:lstStyle/>
          <a:p>
            <a:endParaRPr lang="es-PY"/>
          </a:p>
        </p:txBody>
      </p:sp>
      <p:sp>
        <p:nvSpPr>
          <p:cNvPr id="20" name="TextBox 20"/>
          <p:cNvSpPr txBox="1"/>
          <p:nvPr/>
        </p:nvSpPr>
        <p:spPr>
          <a:xfrm>
            <a:off x="846039" y="3777134"/>
            <a:ext cx="16500482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Reunión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Anual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del GT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Procesos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urbanos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Latinoamericanos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; (in)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justicias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y (Des)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igualdades</a:t>
            </a:r>
            <a:endParaRPr lang="en-US"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46039" y="5782761"/>
            <a:ext cx="8505878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TÍTULO EN MAYÚSCULAS, ARIAL, NEGRITA, ALINEACIÓN IZQUIERDA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3099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EJE TEMÁTICO</a:t>
            </a:r>
          </a:p>
          <a:p>
            <a:pPr algn="l">
              <a:lnSpc>
                <a:spcPts val="3115"/>
              </a:lnSpc>
              <a:spcBef>
                <a:spcPct val="0"/>
              </a:spcBef>
            </a:pPr>
            <a:r>
              <a:rPr lang="en-US" sz="222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3115"/>
              </a:lnSpc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695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Autor/es: APELLIDO/S, Nombre/s </a:t>
            </a:r>
          </a:p>
          <a:p>
            <a:pPr algn="l">
              <a:lnSpc>
                <a:spcPts val="2695"/>
              </a:lnSpc>
              <a:spcBef>
                <a:spcPct val="0"/>
              </a:spcBef>
            </a:pPr>
            <a:r>
              <a:rPr lang="es-PY" sz="2400" noProof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Institución: Mayúscula-Minúscula</a:t>
            </a:r>
          </a:p>
          <a:p>
            <a:pPr algn="l">
              <a:lnSpc>
                <a:spcPts val="2695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País: MAYÚSCULA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94570" y="3218075"/>
            <a:ext cx="11453110" cy="28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43"/>
              </a:lnSpc>
            </a:pPr>
            <a:r>
              <a:rPr lang="en-US" sz="24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Declarado</a:t>
            </a:r>
            <a:r>
              <a:rPr lang="en-US" sz="2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interés</a:t>
            </a:r>
            <a:r>
              <a:rPr lang="en-US" sz="2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académico</a:t>
            </a:r>
            <a:r>
              <a:rPr lang="en-US" sz="2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(Res. N° 349-06-2025) – FADA UNA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179" y="6832983"/>
            <a:ext cx="18112875" cy="3455516"/>
            <a:chOff x="0" y="0"/>
            <a:chExt cx="24150499" cy="4607354"/>
          </a:xfrm>
        </p:grpSpPr>
        <p:sp>
          <p:nvSpPr>
            <p:cNvPr id="3" name="Freeform 3"/>
            <p:cNvSpPr/>
            <p:nvPr/>
          </p:nvSpPr>
          <p:spPr>
            <a:xfrm>
              <a:off x="19117968" y="0"/>
              <a:ext cx="5032531" cy="4607354"/>
            </a:xfrm>
            <a:custGeom>
              <a:avLst/>
              <a:gdLst/>
              <a:ahLst/>
              <a:cxnLst/>
              <a:rect l="l" t="t" r="r" b="b"/>
              <a:pathLst>
                <a:path w="5032531" h="4607354">
                  <a:moveTo>
                    <a:pt x="0" y="0"/>
                  </a:moveTo>
                  <a:lnTo>
                    <a:pt x="5032531" y="0"/>
                  </a:lnTo>
                  <a:lnTo>
                    <a:pt x="5032531" y="4607354"/>
                  </a:lnTo>
                  <a:lnTo>
                    <a:pt x="0" y="4607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6457" r="-33931" b="-59796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4" name="Freeform 4"/>
            <p:cNvSpPr/>
            <p:nvPr/>
          </p:nvSpPr>
          <p:spPr>
            <a:xfrm>
              <a:off x="16281544" y="2968205"/>
              <a:ext cx="2638136" cy="1380624"/>
            </a:xfrm>
            <a:custGeom>
              <a:avLst/>
              <a:gdLst/>
              <a:ahLst/>
              <a:cxnLst/>
              <a:rect l="l" t="t" r="r" b="b"/>
              <a:pathLst>
                <a:path w="2638136" h="1380624">
                  <a:moveTo>
                    <a:pt x="0" y="0"/>
                  </a:moveTo>
                  <a:lnTo>
                    <a:pt x="2638136" y="0"/>
                  </a:lnTo>
                  <a:lnTo>
                    <a:pt x="2638136" y="1380625"/>
                  </a:lnTo>
                  <a:lnTo>
                    <a:pt x="0" y="1380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281544" y="2968205"/>
              <a:ext cx="2638136" cy="1380624"/>
            </a:xfrm>
            <a:custGeom>
              <a:avLst/>
              <a:gdLst/>
              <a:ahLst/>
              <a:cxnLst/>
              <a:rect l="l" t="t" r="r" b="b"/>
              <a:pathLst>
                <a:path w="2638136" h="1380624">
                  <a:moveTo>
                    <a:pt x="0" y="0"/>
                  </a:moveTo>
                  <a:lnTo>
                    <a:pt x="2638136" y="0"/>
                  </a:lnTo>
                  <a:lnTo>
                    <a:pt x="2638136" y="1380625"/>
                  </a:lnTo>
                  <a:lnTo>
                    <a:pt x="0" y="1380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875820" y="3102821"/>
              <a:ext cx="2423133" cy="1181277"/>
            </a:xfrm>
            <a:custGeom>
              <a:avLst/>
              <a:gdLst/>
              <a:ahLst/>
              <a:cxnLst/>
              <a:rect l="l" t="t" r="r" b="b"/>
              <a:pathLst>
                <a:path w="2423133" h="1181277">
                  <a:moveTo>
                    <a:pt x="0" y="0"/>
                  </a:moveTo>
                  <a:lnTo>
                    <a:pt x="2423133" y="0"/>
                  </a:lnTo>
                  <a:lnTo>
                    <a:pt x="2423133" y="1181278"/>
                  </a:lnTo>
                  <a:lnTo>
                    <a:pt x="0" y="1181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579138" y="3102821"/>
              <a:ext cx="1554230" cy="1155959"/>
            </a:xfrm>
            <a:custGeom>
              <a:avLst/>
              <a:gdLst/>
              <a:ahLst/>
              <a:cxnLst/>
              <a:rect l="l" t="t" r="r" b="b"/>
              <a:pathLst>
                <a:path w="1554230" h="1155959">
                  <a:moveTo>
                    <a:pt x="0" y="0"/>
                  </a:moveTo>
                  <a:lnTo>
                    <a:pt x="1554230" y="0"/>
                  </a:lnTo>
                  <a:lnTo>
                    <a:pt x="1554230" y="1155959"/>
                  </a:lnTo>
                  <a:lnTo>
                    <a:pt x="0" y="1155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8"/>
            <p:cNvSpPr/>
            <p:nvPr/>
          </p:nvSpPr>
          <p:spPr>
            <a:xfrm>
              <a:off x="14990197" y="3102821"/>
              <a:ext cx="1291347" cy="1291347"/>
            </a:xfrm>
            <a:custGeom>
              <a:avLst/>
              <a:gdLst/>
              <a:ahLst/>
              <a:cxnLst/>
              <a:rect l="l" t="t" r="r" b="b"/>
              <a:pathLst>
                <a:path w="1291347" h="1291347">
                  <a:moveTo>
                    <a:pt x="0" y="0"/>
                  </a:moveTo>
                  <a:lnTo>
                    <a:pt x="1291347" y="0"/>
                  </a:lnTo>
                  <a:lnTo>
                    <a:pt x="1291347" y="1291347"/>
                  </a:lnTo>
                  <a:lnTo>
                    <a:pt x="0" y="1291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055085"/>
              <a:ext cx="4965382" cy="1157996"/>
            </a:xfrm>
            <a:custGeom>
              <a:avLst/>
              <a:gdLst/>
              <a:ahLst/>
              <a:cxnLst/>
              <a:rect l="l" t="t" r="r" b="b"/>
              <a:pathLst>
                <a:path w="4965382" h="1157996">
                  <a:moveTo>
                    <a:pt x="0" y="0"/>
                  </a:moveTo>
                  <a:lnTo>
                    <a:pt x="4965382" y="0"/>
                  </a:lnTo>
                  <a:lnTo>
                    <a:pt x="4965382" y="1157996"/>
                  </a:lnTo>
                  <a:lnTo>
                    <a:pt x="0" y="1157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0000"/>
              </a:blip>
              <a:stretch>
                <a:fillRect b="-106891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656003" y="3425399"/>
              <a:ext cx="4392495" cy="1059689"/>
            </a:xfrm>
            <a:custGeom>
              <a:avLst/>
              <a:gdLst/>
              <a:ahLst/>
              <a:cxnLst/>
              <a:rect l="l" t="t" r="r" b="b"/>
              <a:pathLst>
                <a:path w="4392495" h="1059689">
                  <a:moveTo>
                    <a:pt x="0" y="0"/>
                  </a:moveTo>
                  <a:lnTo>
                    <a:pt x="4392495" y="0"/>
                  </a:lnTo>
                  <a:lnTo>
                    <a:pt x="4392495" y="1059689"/>
                  </a:lnTo>
                  <a:lnTo>
                    <a:pt x="0" y="1059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4000"/>
              </a:blip>
              <a:stretch>
                <a:fillRect t="-100000"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61</Words>
  <Application>Microsoft Office PowerPoint</Application>
  <PresentationFormat>Personalizado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Bold</vt:lpstr>
      <vt:lpstr>Open Sans Bold</vt:lpstr>
      <vt:lpstr>Calibri</vt:lpstr>
      <vt:lpstr>Arial</vt:lpstr>
      <vt:lpstr>Open Sans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SIPROURLAT - PRESENTACIÓN formato</dc:title>
  <dc:creator>Ana Flores</dc:creator>
  <cp:lastModifiedBy>Álvaro Galeano Duarte</cp:lastModifiedBy>
  <cp:revision>3</cp:revision>
  <dcterms:created xsi:type="dcterms:W3CDTF">2006-08-16T00:00:00Z</dcterms:created>
  <dcterms:modified xsi:type="dcterms:W3CDTF">2025-07-24T16:31:40Z</dcterms:modified>
  <dc:identifier>DAGt7OCTW4E</dc:identifier>
</cp:coreProperties>
</file>